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5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AF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>
        <p:scale>
          <a:sx n="110" d="100"/>
          <a:sy n="110" d="100"/>
        </p:scale>
        <p:origin x="6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52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pPr/>
              <a:t>12/12/21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376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pPr/>
              <a:t>12/12/21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431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pPr/>
              <a:t>12/12/21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134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pPr/>
              <a:t>12/12/21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796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pPr/>
              <a:t>12/12/21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7712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pPr/>
              <a:t>12/12/21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31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7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51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16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400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724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3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90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12/12/21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948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3657AA7F-BE72-4467-897E-7A302F46504F}" type="datetimeFigureOut">
              <a:rPr lang="en-US" smtClean="0"/>
              <a:pPr/>
              <a:t>12/12/21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592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657AA7F-BE72-4467-897E-7A302F46504F}" type="datetimeFigureOut">
              <a:rPr lang="en-US" smtClean="0"/>
              <a:pPr/>
              <a:t>12/12/21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6413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su-is/PasswordListGenerator" TargetMode="External"/><Relationship Id="rId2" Type="http://schemas.openxmlformats.org/officeDocument/2006/relationships/hyperlink" Target="https://github.com/ksu-is/Password-Generator-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EDBF9DC9-70E0-4A3D-92A2-6E38C4000A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-81003" y="-22783"/>
            <a:ext cx="12273003" cy="69035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0A6BD8-B127-44A4-80F9-4CE04A4CC8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4347" y="1359859"/>
            <a:ext cx="6111765" cy="3617644"/>
          </a:xfrm>
        </p:spPr>
        <p:txBody>
          <a:bodyPr anchor="b">
            <a:noAutofit/>
          </a:bodyPr>
          <a:lstStyle/>
          <a:p>
            <a:pPr algn="r"/>
            <a:r>
              <a:rPr lang="en-US" sz="9600" b="1" i="1" dirty="0">
                <a:solidFill>
                  <a:srgbClr val="FFFFFF"/>
                </a:solidFill>
                <a:latin typeface="Avenir Next Condensed" panose="020B0506020202020204" pitchFamily="34" charset="0"/>
                <a:cs typeface="Aharoni" panose="02010803020104030203" pitchFamily="2" charset="-79"/>
              </a:rPr>
              <a:t>Password Generator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33132AD-1815-439B-BD52-4A8D483519AC}"/>
              </a:ext>
            </a:extLst>
          </p:cNvPr>
          <p:cNvSpPr txBox="1">
            <a:spLocks/>
          </p:cNvSpPr>
          <p:nvPr/>
        </p:nvSpPr>
        <p:spPr>
          <a:xfrm>
            <a:off x="8762757" y="4666744"/>
            <a:ext cx="2663315" cy="4472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 dirty="0">
                <a:latin typeface="Avenir Next Condensed" panose="020B0506020202020204" pitchFamily="34" charset="0"/>
                <a:cs typeface="Aharoni" panose="02010803020104030203" pitchFamily="2" charset="-79"/>
              </a:rPr>
              <a:t>Coders: Gates </a:t>
            </a:r>
            <a:r>
              <a:rPr lang="en-US" b="1" i="1" dirty="0" err="1">
                <a:latin typeface="Avenir Next Condensed" panose="020B0506020202020204" pitchFamily="34" charset="0"/>
                <a:cs typeface="Aharoni" panose="02010803020104030203" pitchFamily="2" charset="-79"/>
              </a:rPr>
              <a:t>Ogork</a:t>
            </a:r>
            <a:endParaRPr lang="en-US" b="1" i="1" dirty="0">
              <a:latin typeface="Avenir Next Condensed" panose="020B0506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CF806DBA-4E38-F84F-AA2B-88D18CF468BC}"/>
              </a:ext>
            </a:extLst>
          </p:cNvPr>
          <p:cNvSpPr txBox="1">
            <a:spLocks/>
          </p:cNvSpPr>
          <p:nvPr/>
        </p:nvSpPr>
        <p:spPr>
          <a:xfrm>
            <a:off x="383952" y="4977503"/>
            <a:ext cx="4033665" cy="7288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i="1" dirty="0">
                <a:solidFill>
                  <a:srgbClr val="FFFFFF"/>
                </a:solidFill>
                <a:latin typeface="Avenir Next Condensed Demi Bold" panose="020B0506020202020204" pitchFamily="34" charset="0"/>
                <a:cs typeface="Aharoni" panose="02010803020104030203" pitchFamily="2" charset="-79"/>
              </a:rPr>
              <a:t>Generate a random password in seconds to be used for various accounts.</a:t>
            </a:r>
          </a:p>
        </p:txBody>
      </p:sp>
      <p:pic>
        <p:nvPicPr>
          <p:cNvPr id="24" name="Picture 2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B449CF3-F1A1-C842-A233-40B39BB25E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65" y="1960106"/>
            <a:ext cx="4097438" cy="293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844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44340-03D2-3E45-8091-0DB5CA2F7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121979"/>
            <a:ext cx="9905998" cy="1024758"/>
          </a:xfrm>
        </p:spPr>
        <p:txBody>
          <a:bodyPr>
            <a:normAutofit/>
          </a:bodyPr>
          <a:lstStyle/>
          <a:p>
            <a:r>
              <a:rPr lang="en-US" sz="5400" b="1" i="1" dirty="0">
                <a:latin typeface="Avenir Next Condensed" panose="020B0506020202020204" pitchFamily="34" charset="0"/>
              </a:rPr>
              <a:t>WHAT WAS THE IDEA?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B0283-1A6D-9644-BF28-24B8B46AC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60332"/>
            <a:ext cx="6583690" cy="3363310"/>
          </a:xfrm>
        </p:spPr>
        <p:txBody>
          <a:bodyPr>
            <a:normAutofit/>
          </a:bodyPr>
          <a:lstStyle/>
          <a:p>
            <a:r>
              <a:rPr lang="en-US" sz="2400" i="1" dirty="0">
                <a:latin typeface="Avenir Next Condensed Medium" panose="020B0506020202020204" pitchFamily="34" charset="0"/>
              </a:rPr>
              <a:t>The idea was developed because a friend of mine got hacked on all of their social media platforms last year.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They used the same password for all websites, so it was easy once they got into one.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This app generates a simple random password every time.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The passwords is meant to be simple, not too long and easy to remember.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B11F37-6A43-C649-8836-F294F1A5A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7901">
            <a:off x="7626712" y="2912479"/>
            <a:ext cx="2289495" cy="22894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C7D851-3720-ED44-91B8-90695789E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78999">
            <a:off x="9611242" y="2258469"/>
            <a:ext cx="2341059" cy="23410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BC002A-DEAA-6C48-ADEF-B2AA76CA79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627508">
            <a:off x="7560511" y="480332"/>
            <a:ext cx="3547872" cy="354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703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1E1F7-E0E0-6B4D-B9D9-2698DED36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61013"/>
            <a:ext cx="9905998" cy="987706"/>
          </a:xfrm>
        </p:spPr>
        <p:txBody>
          <a:bodyPr>
            <a:normAutofit/>
          </a:bodyPr>
          <a:lstStyle/>
          <a:p>
            <a:r>
              <a:rPr lang="en-US" sz="5400" b="1" i="1" dirty="0">
                <a:latin typeface="Avenir Next Condensed" panose="020B0506020202020204" pitchFamily="34" charset="0"/>
              </a:rPr>
              <a:t>How did the project develop</a:t>
            </a:r>
            <a:endParaRPr lang="en-US" sz="5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A4493E5-DBD2-354B-9268-C54F35E06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665787"/>
            <a:ext cx="5998579" cy="3664353"/>
          </a:xfrm>
        </p:spPr>
        <p:txBody>
          <a:bodyPr>
            <a:noAutofit/>
          </a:bodyPr>
          <a:lstStyle/>
          <a:p>
            <a:r>
              <a:rPr lang="en-US" sz="2400" i="1" dirty="0">
                <a:latin typeface="Avenir Next Condensed Medium" panose="020B0506020202020204" pitchFamily="34" charset="0"/>
              </a:rPr>
              <a:t>Gather information about passwords and how strong they have to be.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Do research on the sample codes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Code each part of the app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Combine all the functions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Test  the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E9DA1E-9CCD-7645-8B1D-CBE95A169C72}"/>
              </a:ext>
            </a:extLst>
          </p:cNvPr>
          <p:cNvSpPr txBox="1"/>
          <p:nvPr/>
        </p:nvSpPr>
        <p:spPr>
          <a:xfrm>
            <a:off x="1143001" y="5474824"/>
            <a:ext cx="44909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FFFF"/>
                </a:solidFill>
                <a:latin typeface="Avenir Next Condensed Demi Bold" panose="020B0506020202020204" pitchFamily="34" charset="0"/>
                <a:cs typeface="Aharoni" panose="02010803020104030203" pitchFamily="2" charset="-79"/>
                <a:hlinkClick r:id="rId2"/>
              </a:rPr>
              <a:t>https://github.com/ksu-is/Password-Generator-2</a:t>
            </a:r>
            <a:endParaRPr lang="en-US" b="1" i="1" dirty="0">
              <a:solidFill>
                <a:srgbClr val="FFFFFF"/>
              </a:solidFill>
              <a:latin typeface="Avenir Next Condensed Demi Bold" panose="020B0506020202020204" pitchFamily="34" charset="0"/>
              <a:cs typeface="Aharoni" panose="02010803020104030203" pitchFamily="2" charset="-79"/>
            </a:endParaRPr>
          </a:p>
          <a:p>
            <a:r>
              <a:rPr lang="en-US" b="1" i="1" dirty="0">
                <a:solidFill>
                  <a:srgbClr val="FFFFFF"/>
                </a:solidFill>
                <a:latin typeface="Avenir Next Condensed Demi Bold" panose="020B0506020202020204" pitchFamily="34" charset="0"/>
                <a:cs typeface="Aharoni" panose="02010803020104030203" pitchFamily="2" charset="-79"/>
                <a:hlinkClick r:id="rId3"/>
              </a:rPr>
              <a:t>https://github.com/ksu-is/PasswordListGenerator</a:t>
            </a:r>
            <a:endParaRPr lang="en-US" b="1" i="1" dirty="0">
              <a:solidFill>
                <a:srgbClr val="FFFFFF"/>
              </a:solidFill>
              <a:latin typeface="Avenir Next Condensed Demi Bold" panose="020B0506020202020204" pitchFamily="34" charset="0"/>
              <a:cs typeface="Aharoni" panose="02010803020104030203" pitchFamily="2" charset="-79"/>
            </a:endParaRPr>
          </a:p>
          <a:p>
            <a:endParaRPr lang="en-US" dirty="0"/>
          </a:p>
        </p:txBody>
      </p:sp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8E94B61-D484-994E-9EE3-2D34F251D2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306" y="2338086"/>
            <a:ext cx="5309967" cy="324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337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DFDD6-4D75-AA43-ABB8-47755008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>
                <a:latin typeface="Avenir Next Condensed" panose="020B0506020202020204" pitchFamily="34" charset="0"/>
              </a:rPr>
              <a:t>Scope changes and roadblocks</a:t>
            </a:r>
            <a:endParaRPr lang="en-US" sz="5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D269073-0681-A941-9BB4-B04A42E40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21544"/>
            <a:ext cx="6312683" cy="4126856"/>
          </a:xfrm>
        </p:spPr>
        <p:txBody>
          <a:bodyPr>
            <a:noAutofit/>
          </a:bodyPr>
          <a:lstStyle/>
          <a:p>
            <a:r>
              <a:rPr lang="en-US" sz="2200" i="1" dirty="0">
                <a:latin typeface="Avenir Next Condensed Medium" panose="020B0506020202020204" pitchFamily="34" charset="0"/>
              </a:rPr>
              <a:t>I was surprised at how long it took me to code the entire project</a:t>
            </a:r>
          </a:p>
          <a:p>
            <a:r>
              <a:rPr lang="en-US" sz="2200" i="1" dirty="0">
                <a:latin typeface="Avenir Next Condensed Medium" panose="020B0506020202020204" pitchFamily="34" charset="0"/>
              </a:rPr>
              <a:t>One of the main roadblocks was coding the </a:t>
            </a:r>
            <a:r>
              <a:rPr lang="en-US" sz="2200" i="1" dirty="0" err="1">
                <a:latin typeface="Avenir Next Condensed Medium" panose="020B0506020202020204" pitchFamily="34" charset="0"/>
              </a:rPr>
              <a:t>gui</a:t>
            </a:r>
            <a:endParaRPr lang="en-US" sz="2200" i="1" dirty="0">
              <a:latin typeface="Avenir Next Condensed Medium" panose="020B0506020202020204" pitchFamily="34" charset="0"/>
            </a:endParaRPr>
          </a:p>
          <a:p>
            <a:r>
              <a:rPr lang="en-US" sz="2200" i="1" dirty="0">
                <a:latin typeface="Avenir Next Condensed Medium" panose="020B0506020202020204" pitchFamily="34" charset="0"/>
              </a:rPr>
              <a:t>Halfway through the project I decided to change my whole </a:t>
            </a:r>
            <a:r>
              <a:rPr lang="en-US" sz="2200" i="1">
                <a:latin typeface="Avenir Next Condensed Medium" panose="020B0506020202020204" pitchFamily="34" charset="0"/>
              </a:rPr>
              <a:t>code script.</a:t>
            </a:r>
            <a:endParaRPr lang="en-US" sz="2200" i="1" dirty="0">
              <a:latin typeface="Avenir Next Condensed Medium" panose="020B0506020202020204" pitchFamily="34" charset="0"/>
            </a:endParaRPr>
          </a:p>
          <a:p>
            <a:r>
              <a:rPr lang="en-US" sz="2200" i="1" dirty="0">
                <a:latin typeface="Avenir Next Condensed Medium" panose="020B0506020202020204" pitchFamily="34" charset="0"/>
              </a:rPr>
              <a:t>I decided on this changed because it makes the app look better in general</a:t>
            </a:r>
          </a:p>
          <a:p>
            <a:r>
              <a:rPr lang="en-US" sz="2200" i="1" dirty="0">
                <a:latin typeface="Avenir Next Condensed Medium" panose="020B0506020202020204" pitchFamily="34" charset="0"/>
              </a:rPr>
              <a:t>Another roadblock was creating strong passwords and reliable.</a:t>
            </a:r>
          </a:p>
          <a:p>
            <a:r>
              <a:rPr lang="en-US" sz="2200" i="1" dirty="0">
                <a:latin typeface="Avenir Next Condensed Medium" panose="020B0506020202020204" pitchFamily="34" charset="0"/>
              </a:rPr>
              <a:t>I overcame these challenges by watching tutorials on YouTube and asking for help from friends.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E1FBBA2-2F5F-5742-96B4-780FAC081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291" y="2270213"/>
            <a:ext cx="4097438" cy="293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689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796F4-C6AE-8F4D-8E3B-158804DC3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>
                <a:latin typeface="Avenir Next Condensed" panose="020B0506020202020204" pitchFamily="34" charset="0"/>
              </a:rPr>
              <a:t>Run the code</a:t>
            </a:r>
            <a:endParaRPr lang="en-US" sz="5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00F5D81-1F5B-3E4B-8122-2F149609A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06301"/>
            <a:ext cx="9905998" cy="2067045"/>
          </a:xfrm>
        </p:spPr>
        <p:txBody>
          <a:bodyPr>
            <a:noAutofit/>
          </a:bodyPr>
          <a:lstStyle/>
          <a:p>
            <a:r>
              <a:rPr lang="en-US" sz="2400" i="1" dirty="0">
                <a:latin typeface="Avenir Next Condensed Medium" panose="020B0506020202020204" pitchFamily="34" charset="0"/>
              </a:rPr>
              <a:t>Does it run? </a:t>
            </a:r>
            <a:r>
              <a:rPr lang="en-US" sz="2400" i="1" dirty="0">
                <a:solidFill>
                  <a:schemeClr val="accent1"/>
                </a:solidFill>
                <a:latin typeface="Avenir Next Condensed Medium" panose="020B0506020202020204" pitchFamily="34" charset="0"/>
              </a:rPr>
              <a:t>Yes and no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What would I do next? </a:t>
            </a:r>
            <a:r>
              <a:rPr lang="en-US" sz="2400" i="1" dirty="0">
                <a:solidFill>
                  <a:schemeClr val="accent1"/>
                </a:solidFill>
                <a:latin typeface="Avenir Next Condensed Medium" panose="020B0506020202020204" pitchFamily="34" charset="0"/>
              </a:rPr>
              <a:t>If I had more time, I would make the </a:t>
            </a:r>
            <a:r>
              <a:rPr lang="en-US" sz="2400" i="1" dirty="0" err="1">
                <a:solidFill>
                  <a:schemeClr val="accent1"/>
                </a:solidFill>
                <a:latin typeface="Avenir Next Condensed Medium" panose="020B0506020202020204" pitchFamily="34" charset="0"/>
              </a:rPr>
              <a:t>gui</a:t>
            </a:r>
            <a:r>
              <a:rPr lang="en-US" sz="2400" i="1" dirty="0">
                <a:solidFill>
                  <a:schemeClr val="accent1"/>
                </a:solidFill>
                <a:latin typeface="Avenir Next Condensed Medium" panose="020B0506020202020204" pitchFamily="34" charset="0"/>
              </a:rPr>
              <a:t> work</a:t>
            </a:r>
          </a:p>
          <a:p>
            <a:r>
              <a:rPr lang="en-US" sz="2400" i="1" dirty="0">
                <a:solidFill>
                  <a:schemeClr val="accent1"/>
                </a:solidFill>
                <a:latin typeface="Avenir Next Condensed Medium" panose="020B0506020202020204" pitchFamily="34" charset="0"/>
              </a:rPr>
              <a:t>Play code video</a:t>
            </a:r>
          </a:p>
        </p:txBody>
      </p:sp>
    </p:spTree>
    <p:extLst>
      <p:ext uri="{BB962C8B-B14F-4D97-AF65-F5344CB8AC3E}">
        <p14:creationId xmlns:p14="http://schemas.microsoft.com/office/powerpoint/2010/main" val="1538624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DFDD6-4D75-AA43-ABB8-477550086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dirty="0">
                <a:latin typeface="Avenir Next Condensed" panose="020B0506020202020204" pitchFamily="34" charset="0"/>
              </a:rPr>
              <a:t>conclusion</a:t>
            </a:r>
            <a:endParaRPr lang="en-US" sz="5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D269073-0681-A941-9BB4-B04A42E40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284308"/>
            <a:ext cx="8025736" cy="4069467"/>
          </a:xfrm>
        </p:spPr>
        <p:txBody>
          <a:bodyPr>
            <a:noAutofit/>
          </a:bodyPr>
          <a:lstStyle/>
          <a:p>
            <a:r>
              <a:rPr lang="en-US" sz="2400" i="1" dirty="0">
                <a:latin typeface="Avenir Next Condensed Medium" panose="020B0506020202020204" pitchFamily="34" charset="0"/>
              </a:rPr>
              <a:t>If I had more time I would make my </a:t>
            </a:r>
            <a:r>
              <a:rPr lang="en-US" sz="2400" i="1" dirty="0" err="1">
                <a:latin typeface="Avenir Next Condensed Medium" panose="020B0506020202020204" pitchFamily="34" charset="0"/>
              </a:rPr>
              <a:t>gui</a:t>
            </a:r>
            <a:r>
              <a:rPr lang="en-US" sz="2400" i="1" dirty="0">
                <a:latin typeface="Avenir Next Condensed Medium" panose="020B0506020202020204" pitchFamily="34" charset="0"/>
              </a:rPr>
              <a:t> better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I would reach out to a classmate who’s presentation I saw and work with him on making my code better.</a:t>
            </a:r>
          </a:p>
          <a:p>
            <a:r>
              <a:rPr lang="en-US" sz="2400" i="1" dirty="0">
                <a:latin typeface="Avenir Next Condensed Medium" panose="020B0506020202020204" pitchFamily="34" charset="0"/>
              </a:rPr>
              <a:t>This project was very insightful for me. I got to experience real life coding challenges and roadblocks.</a:t>
            </a:r>
          </a:p>
          <a:p>
            <a:endParaRPr lang="en-US" sz="2400" i="1" dirty="0">
              <a:latin typeface="Avenir Next Condensed Medium" panose="020B0506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1234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{113D0BA3-44D1-3841-9B54-4B3CB6F26B3A}tf10001063</Template>
  <TotalTime>1929</TotalTime>
  <Words>306</Words>
  <Application>Microsoft Macintosh PowerPoint</Application>
  <PresentationFormat>Widescreen</PresentationFormat>
  <Paragraphs>31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 Condensed</vt:lpstr>
      <vt:lpstr>Avenir Next Condensed Demi Bold</vt:lpstr>
      <vt:lpstr>Avenir Next Condensed Medium</vt:lpstr>
      <vt:lpstr>Century Gothic</vt:lpstr>
      <vt:lpstr>Mesh</vt:lpstr>
      <vt:lpstr>Password Generator</vt:lpstr>
      <vt:lpstr>WHAT WAS THE IDEA?</vt:lpstr>
      <vt:lpstr>How did the project develop</vt:lpstr>
      <vt:lpstr>Scope changes and roadblocks</vt:lpstr>
      <vt:lpstr>Run the code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Password Generator</dc:title>
  <dc:creator>gates ogork</dc:creator>
  <cp:lastModifiedBy>Gates Ogork</cp:lastModifiedBy>
  <cp:revision>15</cp:revision>
  <dcterms:created xsi:type="dcterms:W3CDTF">2021-11-30T21:31:21Z</dcterms:created>
  <dcterms:modified xsi:type="dcterms:W3CDTF">2021-12-13T22:51:40Z</dcterms:modified>
</cp:coreProperties>
</file>

<file path=docProps/thumbnail.jpeg>
</file>